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CAB07-E0E5-44F1-9064-6602CA709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0915EB-6DED-4411-8331-82D23F3F1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E7768-BE72-4FBD-A5DD-C216AFD75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BAFE0-A734-4896-8759-C13E71EB7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36C65-9665-475A-9DAD-018297D8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1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EAD2-7D20-4AF6-8873-B2C17F3E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9DA17D-E1DC-4BE6-B16D-D3AC624F6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F8ADF-CEF7-46DD-8C8A-7B49A9E7B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CF889-4CF3-492D-A0CE-C2EE5493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8447C-7E43-4DB0-B53F-7FE24F527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4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DCC08-20ED-44F9-AA0C-C3C968B42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3E4800-8F8D-4303-B579-838218940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C1CCD-712D-4E2D-8713-776C2F2DF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B4B4C-CAB9-477F-A02A-678B0695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F221A-FECB-46A2-A7F3-3B7538565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8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EA20C-E564-41AB-ABF0-DFE28B97B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265E9-E897-40A9-9F03-292C7F06C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57DA1-9FF3-4AC2-BCB6-3B5BB416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8CA6-E8DF-40AB-9F5E-B67EAA76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9B4B0-4017-4560-85C4-D77BE93D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DCA14-C51C-4AAA-978A-54B01B5D7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E2191-24BE-4F80-81FB-09E6970CA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5D8D4-8DDC-4907-B5BA-280CFF80E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888D3-FE66-42E8-AB86-84B34FF4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1C327-6697-4746-8C7A-472EDB9D8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0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9B2E4-EED3-4765-90C7-3E63FB4A9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B354A-53F7-4660-A52B-06E26B77C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29AEBF-9DAE-45F3-962D-AD596E782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C2308-E1AF-423C-A583-908AC4381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D1482-F272-4E7B-9613-401EB5C4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B655F-435D-4E3E-BD6A-0728CC8F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5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4645-F502-43B4-834D-2DDDD7586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67BEB-3331-4A9F-9633-5776C4C54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C96E16-5D80-42C6-8C4E-4B39AE85B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5F22B8-70E1-4AFA-87C2-1A4CAB5BED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ABC4D1-EB12-45C3-AAC2-7FE53C51C0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0D37F7-B285-492E-A91D-35F3F5A1B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27853E-E457-4B45-AA3F-1208972D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FB0BBC-1D5C-46BE-837A-6C455CD91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7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EAD02-C47A-41C4-A4D0-224587F24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A97E2F-1A72-4B43-B5F9-BCB25A27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F17101-242F-488B-B8FC-BB109D8C8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21919-8A02-4519-88EE-BFC5A1EB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2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49B69F-6058-49B1-8158-83FE810DD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A7C279-EDA3-448D-A8F9-EEBE887F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CCF26-1AEA-4F0E-A4E8-A8215FFBF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6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EB1D-815D-45E7-BF29-B46D3480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E02D3-B238-477D-8F25-A51932458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370656-34CC-40F2-ACB7-1302C004F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DFB13-20ED-4C74-983E-44248A47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072D2-67BA-4786-AB48-B900BFFB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AEA40-4798-45DF-91CC-BC36FCD0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2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D4D2-F3A7-461C-A52B-D7FE2ED80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381F5F-CD33-47D2-BFA3-F3E04042D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09EA6-7BF7-45FA-AE63-C3DF7C2B9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28940-A212-4BBF-818F-C5047E64F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850CC-4CC9-4B9B-BC78-B58B9BAC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EC8DA-7935-4F88-8DC9-7D2EF2F08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3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8060EE-3B4F-4591-A980-E7740209C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3955F-ABD2-45B6-A700-821CDAAFE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FDAB8-F051-4638-A087-E8B018FC2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C2A84-92EE-4D50-91E3-23029B8FDAC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2CD65-D995-459C-8230-4C85B26B6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4155A-C193-4F46-AB67-0AD8B07B6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11E1C-ECDE-43FC-9B32-B1AA0016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3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859" y="201725"/>
            <a:ext cx="2821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Saints-C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03506" y="214629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87069" cy="31363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355860" y="2000699"/>
            <a:ext cx="5417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SSCC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5860" y="3861226"/>
            <a:ext cx="75651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Poème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Bonne fête,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Maman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  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Isabelle Thomas</a:t>
            </a:r>
          </a:p>
          <a:p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72491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4DBF902-0AA6-4B30-9A1F-C45F6F13C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189" y="0"/>
            <a:ext cx="6569796" cy="679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166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Ghorayeb</dc:creator>
  <cp:lastModifiedBy>Ghorayeb</cp:lastModifiedBy>
  <cp:revision>7</cp:revision>
  <dcterms:created xsi:type="dcterms:W3CDTF">2022-03-23T17:04:55Z</dcterms:created>
  <dcterms:modified xsi:type="dcterms:W3CDTF">2025-03-11T19:57:15Z</dcterms:modified>
</cp:coreProperties>
</file>